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0" r:id="rId1"/>
  </p:sldMasterIdLst>
  <p:sldIdLst>
    <p:sldId id="256" r:id="rId2"/>
    <p:sldId id="257" r:id="rId3"/>
    <p:sldId id="261" r:id="rId4"/>
    <p:sldId id="259" r:id="rId5"/>
    <p:sldId id="260" r:id="rId6"/>
    <p:sldId id="263" r:id="rId7"/>
    <p:sldId id="265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102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9/16/2015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5961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35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4437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235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9216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7420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5068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577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75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380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341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041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88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474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441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36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050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9/16/2015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1311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  <p:sldLayoutId id="2147483756" r:id="rId16"/>
    <p:sldLayoutId id="214748375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72744" y="2185939"/>
            <a:ext cx="8687381" cy="1624061"/>
          </a:xfrm>
        </p:spPr>
        <p:txBody>
          <a:bodyPr>
            <a:normAutofit/>
          </a:bodyPr>
          <a:lstStyle/>
          <a:p>
            <a:r>
              <a:rPr lang="en-US" sz="6600" b="1" dirty="0" smtClean="0"/>
              <a:t>Alliance Redwoods</a:t>
            </a:r>
            <a:endParaRPr lang="en-US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September 28-October 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5909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will the kids do at camp?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717965"/>
            <a:ext cx="10131425" cy="4835236"/>
          </a:xfrm>
        </p:spPr>
        <p:txBody>
          <a:bodyPr>
            <a:noAutofit/>
          </a:bodyPr>
          <a:lstStyle/>
          <a:p>
            <a:r>
              <a:rPr lang="en-US" sz="2400" dirty="0" smtClean="0"/>
              <a:t>Students participate in morning and afternoon classes.  They are taught by trained naturalists. Some of the topics offered:  Forest Ecology</a:t>
            </a:r>
            <a:r>
              <a:rPr lang="en-US" sz="2400" dirty="0"/>
              <a:t> </a:t>
            </a:r>
            <a:r>
              <a:rPr lang="en-US" sz="2400" dirty="0" smtClean="0"/>
              <a:t>and geology.</a:t>
            </a:r>
          </a:p>
          <a:p>
            <a:r>
              <a:rPr lang="en-US" sz="2400" dirty="0" smtClean="0"/>
              <a:t>They also will have night activities, including campfires and night hikes.</a:t>
            </a:r>
          </a:p>
          <a:p>
            <a:r>
              <a:rPr lang="en-US" sz="2400" dirty="0" smtClean="0"/>
              <a:t>Students will have some free time each day.  Free time activities include:  air hockey, pool tables, ping pong, basketball, soccer, and a play structure.  We will also be swimming-girls one day, boys another day.</a:t>
            </a:r>
          </a:p>
          <a:p>
            <a:r>
              <a:rPr lang="en-US" sz="2400" dirty="0" smtClean="0"/>
              <a:t>There will be challenge activities such as:  a 200-300 foot zip line,  a giant 50 foot swing, and climbing structures.</a:t>
            </a:r>
          </a:p>
          <a:p>
            <a:r>
              <a:rPr lang="en-US" sz="2400" dirty="0" smtClean="0"/>
              <a:t>We will be doing many team building activities.</a:t>
            </a:r>
          </a:p>
          <a:p>
            <a:r>
              <a:rPr lang="en-US" sz="2400" dirty="0" smtClean="0"/>
              <a:t>No one is forced to do anything they are not comfortable with doing. </a:t>
            </a:r>
            <a:r>
              <a:rPr lang="en-US" sz="2400" dirty="0" smtClean="0">
                <a:sym typeface="Wingdings" panose="05000000000000000000" pitchFamily="2" charset="2"/>
              </a:rPr>
              <a:t>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24982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71718"/>
            <a:ext cx="10131425" cy="1456267"/>
          </a:xfrm>
        </p:spPr>
        <p:txBody>
          <a:bodyPr/>
          <a:lstStyle/>
          <a:p>
            <a:r>
              <a:rPr lang="en-US" b="1" dirty="0" smtClean="0"/>
              <a:t>Sample Schedule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6773"/>
            <a:ext cx="10842984" cy="45667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7:00				Rise and Shine							4:30-5:20</a:t>
            </a:r>
            <a:r>
              <a:rPr lang="en-US" sz="2000" dirty="0"/>
              <a:t>		Free </a:t>
            </a:r>
            <a:r>
              <a:rPr lang="en-US" sz="2000" dirty="0" smtClean="0"/>
              <a:t>Time</a:t>
            </a:r>
          </a:p>
          <a:p>
            <a:pPr marL="0" indent="0">
              <a:buNone/>
            </a:pPr>
            <a:r>
              <a:rPr lang="en-US" sz="2000" dirty="0" smtClean="0"/>
              <a:t>8:00-8:45		Breakfast								5:20-5:45</a:t>
            </a:r>
            <a:r>
              <a:rPr lang="en-US" sz="2000" dirty="0"/>
              <a:t>		Journal Time</a:t>
            </a:r>
          </a:p>
          <a:p>
            <a:pPr marL="0" indent="0">
              <a:buNone/>
            </a:pPr>
            <a:r>
              <a:rPr lang="en-US" sz="2000" dirty="0" smtClean="0"/>
              <a:t>8:45--9:15		Morning meeting/cabin clean up			</a:t>
            </a:r>
            <a:r>
              <a:rPr lang="en-US" sz="2000" dirty="0"/>
              <a:t>6:00-6:45		Dinner</a:t>
            </a:r>
          </a:p>
          <a:p>
            <a:pPr marL="0" indent="0">
              <a:buNone/>
            </a:pPr>
            <a:r>
              <a:rPr lang="en-US" sz="2000" dirty="0" smtClean="0"/>
              <a:t>9:30-12:00		Morning Class							6:45-7:15</a:t>
            </a:r>
            <a:r>
              <a:rPr lang="en-US" sz="2000" dirty="0"/>
              <a:t>		Skit Practice</a:t>
            </a:r>
          </a:p>
          <a:p>
            <a:pPr marL="0" indent="0">
              <a:buNone/>
            </a:pPr>
            <a:r>
              <a:rPr lang="en-US" sz="2000" dirty="0" smtClean="0"/>
              <a:t>12:30-1:15		Lunch									</a:t>
            </a:r>
            <a:r>
              <a:rPr lang="en-US" sz="2000" dirty="0"/>
              <a:t>7:30-9:00		Night Activity</a:t>
            </a:r>
          </a:p>
          <a:p>
            <a:pPr marL="0" indent="0">
              <a:buNone/>
            </a:pPr>
            <a:r>
              <a:rPr lang="en-US" sz="2000" dirty="0" smtClean="0"/>
              <a:t>1:15-1:50		Rest time in cabins						</a:t>
            </a:r>
            <a:r>
              <a:rPr lang="en-US" sz="2000" dirty="0"/>
              <a:t>9:00-10:00		Get Ready for Bed</a:t>
            </a:r>
          </a:p>
          <a:p>
            <a:pPr marL="0" indent="0">
              <a:buNone/>
            </a:pPr>
            <a:r>
              <a:rPr lang="en-US" sz="2000" dirty="0" smtClean="0"/>
              <a:t>2:00-4:30		Afternoon Class							10:30</a:t>
            </a:r>
            <a:r>
              <a:rPr lang="en-US" sz="2000" dirty="0"/>
              <a:t>	</a:t>
            </a:r>
            <a:r>
              <a:rPr lang="en-US" sz="2000" dirty="0" smtClean="0"/>
              <a:t>	</a:t>
            </a:r>
            <a:r>
              <a:rPr lang="en-US" sz="2000" dirty="0"/>
              <a:t>	Lights out!</a:t>
            </a:r>
          </a:p>
          <a:p>
            <a:pPr marL="0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472180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107324"/>
            <a:ext cx="10131425" cy="1456267"/>
          </a:xfrm>
        </p:spPr>
        <p:txBody>
          <a:bodyPr/>
          <a:lstStyle/>
          <a:p>
            <a:r>
              <a:rPr lang="en-US" b="1" dirty="0" smtClean="0"/>
              <a:t>Safety and chaperones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54947"/>
            <a:ext cx="10982459" cy="4703053"/>
          </a:xfrm>
        </p:spPr>
        <p:txBody>
          <a:bodyPr>
            <a:normAutofit fontScale="70000" lnSpcReduction="20000"/>
          </a:bodyPr>
          <a:lstStyle/>
          <a:p>
            <a:r>
              <a:rPr lang="en-US" sz="3400" dirty="0" smtClean="0"/>
              <a:t>The sixth grade teachers are there the whole time!</a:t>
            </a:r>
          </a:p>
          <a:p>
            <a:r>
              <a:rPr lang="en-US" sz="3400" dirty="0" smtClean="0"/>
              <a:t>Alliance </a:t>
            </a:r>
            <a:r>
              <a:rPr lang="en-US" sz="3400" dirty="0"/>
              <a:t>Redwoods provides a Medic who is available 24 hours/day.</a:t>
            </a:r>
          </a:p>
          <a:p>
            <a:r>
              <a:rPr lang="en-US" sz="3400" dirty="0"/>
              <a:t>All medications, including inhalers, must be turned in to the camp medic on the first day, accompanied by a complete "Medication Check in" form. This includes over the counter and prescribed medicines. The camp has all First Aid supplies (band aids, Tylenol, Advil, cough drops, </a:t>
            </a:r>
            <a:r>
              <a:rPr lang="en-US" sz="3400" dirty="0" err="1"/>
              <a:t>etc</a:t>
            </a:r>
            <a:r>
              <a:rPr lang="en-US" sz="3400" dirty="0" smtClean="0"/>
              <a:t>).</a:t>
            </a:r>
          </a:p>
          <a:p>
            <a:endParaRPr lang="en-US" sz="3400" dirty="0" smtClean="0"/>
          </a:p>
          <a:p>
            <a:endParaRPr lang="en-US" sz="3400" dirty="0"/>
          </a:p>
          <a:p>
            <a:r>
              <a:rPr lang="en-US" sz="3400" dirty="0" smtClean="0"/>
              <a:t>There will be a ratio </a:t>
            </a:r>
            <a:r>
              <a:rPr lang="en-US" sz="3400" dirty="0"/>
              <a:t>of one chaperone for every seven (7) </a:t>
            </a:r>
            <a:r>
              <a:rPr lang="en-US" sz="3400" dirty="0" smtClean="0"/>
              <a:t>students.</a:t>
            </a:r>
          </a:p>
          <a:p>
            <a:r>
              <a:rPr lang="en-US" sz="3400" dirty="0" smtClean="0"/>
              <a:t>There will be 6-7 students per cabin with one high school chaperone. </a:t>
            </a:r>
          </a:p>
          <a:p>
            <a:r>
              <a:rPr lang="en-US" sz="3400" dirty="0"/>
              <a:t>All chaperones </a:t>
            </a:r>
            <a:r>
              <a:rPr lang="en-US" sz="3400" dirty="0" smtClean="0"/>
              <a:t>high school students were interviewed and will be trained by us.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626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172" y="0"/>
            <a:ext cx="10131425" cy="1456267"/>
          </a:xfrm>
        </p:spPr>
        <p:txBody>
          <a:bodyPr/>
          <a:lstStyle/>
          <a:p>
            <a:r>
              <a:rPr lang="en-US" b="1" dirty="0" smtClean="0"/>
              <a:t>Cost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625" y="1011468"/>
            <a:ext cx="10285972" cy="5067360"/>
          </a:xfrm>
        </p:spPr>
        <p:txBody>
          <a:bodyPr>
            <a:noAutofit/>
          </a:bodyPr>
          <a:lstStyle/>
          <a:p>
            <a:r>
              <a:rPr lang="en-US" sz="2400" dirty="0" smtClean="0"/>
              <a:t>Camp costs $250 per child. </a:t>
            </a:r>
          </a:p>
          <a:p>
            <a:r>
              <a:rPr lang="en-US" sz="2400" dirty="0" smtClean="0"/>
              <a:t>Many already paid a deposit.  Check with the office to see what you still owe.</a:t>
            </a:r>
          </a:p>
          <a:p>
            <a:r>
              <a:rPr lang="en-US" sz="2400" dirty="0" smtClean="0"/>
              <a:t>If you need to discuss payments or cost, please talk with Teresa Guerrero in the office during school hours.</a:t>
            </a:r>
          </a:p>
          <a:p>
            <a:r>
              <a:rPr lang="en-US" sz="2400" dirty="0"/>
              <a:t>Kids will not need money at camp.  Shirts and photos will be paid for ahead of time.  If they want to bring $5 for if they get in the banana slug club, their counselor can go into the store and get a bracelet for them.  No students will be allowed in the store.</a:t>
            </a:r>
          </a:p>
          <a:p>
            <a:endParaRPr lang="en-US" sz="2400" dirty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152843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2"/>
            <a:ext cx="10131427" cy="98367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Discipline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50473"/>
            <a:ext cx="10131428" cy="374072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If a camper chooses not to follow camp rules, there will be a step system in action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Step 1-verbal warning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Step 2-Loss of Free time for the day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Step 3-Call made to parents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Step 4-Student will be picked up by parent and taken home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1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 and permission slip Packets: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sz="half" idx="1"/>
          </p:nvPr>
        </p:nvSpPr>
        <p:spPr>
          <a:xfrm>
            <a:off x="685802" y="1607127"/>
            <a:ext cx="4995334" cy="4724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/>
              <a:t>Need to be returned: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District permission slip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Medical and liability release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Medical form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Food nutrition program form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0" indent="0">
              <a:buNone/>
            </a:pPr>
            <a:r>
              <a:rPr lang="en-US" sz="2800" dirty="0" smtClean="0"/>
              <a:t>Can be returned if you wish (must include payment):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T-shirt/sweatshirt order form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Photo order form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1607127"/>
            <a:ext cx="4995332" cy="4724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/>
              <a:t>Also included in packet:</a:t>
            </a:r>
          </a:p>
          <a:p>
            <a:r>
              <a:rPr lang="en-US" sz="2400" dirty="0" smtClean="0"/>
              <a:t>Packing list-includes what not to bring</a:t>
            </a:r>
          </a:p>
          <a:p>
            <a:r>
              <a:rPr lang="en-US" sz="2400" dirty="0" smtClean="0"/>
              <a:t>General information about medic, phones, discipline, etc.</a:t>
            </a:r>
          </a:p>
          <a:p>
            <a:r>
              <a:rPr lang="en-US" sz="2400" dirty="0" smtClean="0"/>
              <a:t>Address for sending mail—no packages</a:t>
            </a:r>
          </a:p>
          <a:p>
            <a:r>
              <a:rPr lang="en-US" sz="2400" dirty="0" smtClean="0"/>
              <a:t>Sample schedule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1529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0196" y="1279183"/>
            <a:ext cx="10131425" cy="36491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dirty="0" smtClean="0"/>
              <a:t>Questions?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677878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04C7E"/>
      </a:dk2>
      <a:lt2>
        <a:srgbClr val="EBEBEB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AAF172"/>
      </a:hlink>
      <a:folHlink>
        <a:srgbClr val="E7F19A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E44E6A2F-09CD-4BE0-B42D-107FF03CEE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309</TotalTime>
  <Words>496</Words>
  <Application>Microsoft Office PowerPoint</Application>
  <PresentationFormat>Widescreen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Celestial</vt:lpstr>
      <vt:lpstr>Alliance Redwoods</vt:lpstr>
      <vt:lpstr>What will the kids do at camp?</vt:lpstr>
      <vt:lpstr>Sample Schedule</vt:lpstr>
      <vt:lpstr>Safety and chaperones</vt:lpstr>
      <vt:lpstr>Cost</vt:lpstr>
      <vt:lpstr>Discipline</vt:lpstr>
      <vt:lpstr>Forms and permission slip Packets: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Alliance Redwoods</dc:title>
  <dc:creator>Julie Bourdet</dc:creator>
  <cp:lastModifiedBy>Florina Davila</cp:lastModifiedBy>
  <cp:revision>47</cp:revision>
  <dcterms:created xsi:type="dcterms:W3CDTF">2013-09-07T01:49:31Z</dcterms:created>
  <dcterms:modified xsi:type="dcterms:W3CDTF">2015-09-17T02:42:17Z</dcterms:modified>
</cp:coreProperties>
</file>